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0" r:id="rId3"/>
    <p:sldId id="272" r:id="rId4"/>
    <p:sldId id="269" r:id="rId5"/>
    <p:sldId id="270" r:id="rId6"/>
    <p:sldId id="291" r:id="rId7"/>
    <p:sldId id="280" r:id="rId8"/>
    <p:sldId id="274" r:id="rId9"/>
    <p:sldId id="256" r:id="rId10"/>
    <p:sldId id="257" r:id="rId11"/>
    <p:sldId id="275" r:id="rId12"/>
    <p:sldId id="287" r:id="rId13"/>
    <p:sldId id="276" r:id="rId14"/>
    <p:sldId id="273" r:id="rId15"/>
    <p:sldId id="263" r:id="rId16"/>
    <p:sldId id="262" r:id="rId17"/>
    <p:sldId id="289" r:id="rId18"/>
    <p:sldId id="265" r:id="rId19"/>
    <p:sldId id="279" r:id="rId20"/>
    <p:sldId id="293" r:id="rId21"/>
    <p:sldId id="268" r:id="rId22"/>
    <p:sldId id="297" r:id="rId23"/>
    <p:sldId id="267" r:id="rId24"/>
    <p:sldId id="295" r:id="rId25"/>
    <p:sldId id="296" r:id="rId26"/>
    <p:sldId id="282" r:id="rId27"/>
    <p:sldId id="288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6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40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261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10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3022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038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8525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0950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1410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8802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6666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911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1445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pPr/>
              <a:t>6/29/2016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4867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3769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1366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370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489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418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8471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046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900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230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96C6E-0DDA-4924-88BF-AC5CB7A0CEE4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C94B9-E9D6-4E9B-841C-D3219B8E3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162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40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021" y="902834"/>
            <a:ext cx="10308656" cy="4306840"/>
          </a:xfrm>
        </p:spPr>
        <p:txBody>
          <a:bodyPr/>
          <a:lstStyle/>
          <a:p>
            <a:pPr algn="ctr"/>
            <a:r>
              <a:rPr lang="en-US" dirty="0"/>
              <a:t>Timber Heritage Association 2016</a:t>
            </a:r>
          </a:p>
        </p:txBody>
      </p:sp>
    </p:spTree>
    <p:extLst>
      <p:ext uri="{BB962C8B-B14F-4D97-AF65-F5344CB8AC3E}">
        <p14:creationId xmlns:p14="http://schemas.microsoft.com/office/powerpoint/2010/main" xmlns="" val="3322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8723" y="292231"/>
            <a:ext cx="8481079" cy="6360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298" y="292231"/>
            <a:ext cx="7984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Even the Equipment Needs Upkeep</a:t>
            </a:r>
          </a:p>
        </p:txBody>
      </p:sp>
    </p:spTree>
    <p:extLst>
      <p:ext uri="{BB962C8B-B14F-4D97-AF65-F5344CB8AC3E}">
        <p14:creationId xmlns:p14="http://schemas.microsoft.com/office/powerpoint/2010/main" xmlns="" val="4166894983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6632" y="1199543"/>
            <a:ext cx="9728462" cy="5472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1216" y="273377"/>
            <a:ext cx="9658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Blind Leading the Blind: Removing a Truck</a:t>
            </a:r>
          </a:p>
        </p:txBody>
      </p:sp>
    </p:spTree>
    <p:extLst>
      <p:ext uri="{BB962C8B-B14F-4D97-AF65-F5344CB8AC3E}">
        <p14:creationId xmlns:p14="http://schemas.microsoft.com/office/powerpoint/2010/main" xmlns="" val="4276088157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9949" y="923475"/>
            <a:ext cx="7774439" cy="5830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2510" y="245097"/>
            <a:ext cx="4176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Out it Comes</a:t>
            </a:r>
          </a:p>
        </p:txBody>
      </p:sp>
    </p:spTree>
    <p:extLst>
      <p:ext uri="{BB962C8B-B14F-4D97-AF65-F5344CB8AC3E}">
        <p14:creationId xmlns:p14="http://schemas.microsoft.com/office/powerpoint/2010/main" xmlns="" val="2279428533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887" y="1046651"/>
            <a:ext cx="9754820" cy="5487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4980" y="245097"/>
            <a:ext cx="8333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Reward for a Job Well Done</a:t>
            </a:r>
          </a:p>
        </p:txBody>
      </p:sp>
    </p:spTree>
    <p:extLst>
      <p:ext uri="{BB962C8B-B14F-4D97-AF65-F5344CB8AC3E}">
        <p14:creationId xmlns:p14="http://schemas.microsoft.com/office/powerpoint/2010/main" xmlns="" val="1743582310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lax3-1.xx.fbcdn.net/v/t1.0-9/13438987_10209922655328841_843544070822071383_n.jpg?oh=bb156df80deced031213ae18abeb95fe&amp;oe=57FBC4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241" y="817256"/>
            <a:ext cx="4458911" cy="594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-lax3-1.xx.fbcdn.net/v/t1.0-9/13466275_10209922654528821_320135932545891812_n.jpg?oh=3bf5d1f021c8b9fe6faa45a0299e7012&amp;oe=57F2F0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1655" y="817256"/>
            <a:ext cx="5335726" cy="59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1736" y="141402"/>
            <a:ext cx="6146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Next Up, Rail Car Restoration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5043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lax3-1.xx.fbcdn.net/v/t1.0-9/13528758_10209922654768827_5499014775630424306_n.jpg?oh=cc0c44af6f5c0abaa5c39596e2aa244d&amp;oe=5801DC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532" y="839370"/>
            <a:ext cx="4322223" cy="540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content-lax3-1.xx.fbcdn.net/v/t1.0-9/13533136_10209922654608823_1529956908185887922_n.jpg?oh=ca21f3014926d3feaa1e173a46a1f773&amp;oe=57EC43F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3397" y="839370"/>
            <a:ext cx="4209101" cy="52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1922" y="160256"/>
            <a:ext cx="8466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Dining Car Ready to Ride the Rails Again</a:t>
            </a:r>
          </a:p>
        </p:txBody>
      </p:sp>
    </p:spTree>
    <p:extLst>
      <p:ext uri="{BB962C8B-B14F-4D97-AF65-F5344CB8AC3E}">
        <p14:creationId xmlns:p14="http://schemas.microsoft.com/office/powerpoint/2010/main" xmlns="" val="309293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8128" y="1148071"/>
            <a:ext cx="8600768" cy="4837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6570" y="367645"/>
            <a:ext cx="9605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Obtaining the Funds via Fun Activities: SOAR</a:t>
            </a:r>
          </a:p>
        </p:txBody>
      </p:sp>
    </p:spTree>
    <p:extLst>
      <p:ext uri="{BB962C8B-B14F-4D97-AF65-F5344CB8AC3E}">
        <p14:creationId xmlns:p14="http://schemas.microsoft.com/office/powerpoint/2010/main" xmlns="" val="3274861600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lax3-1.xx.fbcdn.net/l/t31.0-8/13416876_1185331414845651_5193082049331447453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030" y="365125"/>
            <a:ext cx="7876389" cy="590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4718" y="961534"/>
            <a:ext cx="62388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S</a:t>
            </a:r>
          </a:p>
          <a:p>
            <a:r>
              <a:rPr lang="en-US" sz="4000" dirty="0"/>
              <a:t>A</a:t>
            </a:r>
          </a:p>
          <a:p>
            <a:r>
              <a:rPr lang="en-US" sz="4000" dirty="0"/>
              <a:t>L</a:t>
            </a:r>
          </a:p>
          <a:p>
            <a:r>
              <a:rPr lang="en-US" sz="4000" dirty="0"/>
              <a:t>M</a:t>
            </a:r>
          </a:p>
          <a:p>
            <a:r>
              <a:rPr lang="en-US" sz="4000" dirty="0"/>
              <a:t>O</a:t>
            </a:r>
          </a:p>
          <a:p>
            <a:r>
              <a:rPr lang="en-US" sz="4000" dirty="0"/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536" y="688157"/>
            <a:ext cx="1329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SOAR</a:t>
            </a:r>
          </a:p>
        </p:txBody>
      </p:sp>
    </p:spTree>
    <p:extLst>
      <p:ext uri="{BB962C8B-B14F-4D97-AF65-F5344CB8AC3E}">
        <p14:creationId xmlns:p14="http://schemas.microsoft.com/office/powerpoint/2010/main" xmlns="" val="29841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7019" y="1045065"/>
            <a:ext cx="8305014" cy="5536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0132" y="1527142"/>
            <a:ext cx="52450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</a:t>
            </a:r>
          </a:p>
          <a:p>
            <a:r>
              <a:rPr lang="en-US" sz="4000" dirty="0"/>
              <a:t>Y</a:t>
            </a:r>
          </a:p>
          <a:p>
            <a:r>
              <a:rPr lang="en-US" sz="4000" dirty="0"/>
              <a:t>S</a:t>
            </a:r>
          </a:p>
          <a:p>
            <a:r>
              <a:rPr lang="en-US" sz="4000" dirty="0"/>
              <a:t>T</a:t>
            </a:r>
          </a:p>
          <a:p>
            <a:r>
              <a:rPr lang="en-US" sz="4000" dirty="0"/>
              <a:t>E</a:t>
            </a:r>
          </a:p>
          <a:p>
            <a:r>
              <a:rPr lang="en-US" sz="4000" dirty="0"/>
              <a:t>R</a:t>
            </a:r>
          </a:p>
          <a:p>
            <a:r>
              <a:rPr lang="en-US" sz="40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xmlns="" val="3110044205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RGH! Pale A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9595" y="1753631"/>
            <a:ext cx="3476625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harkinator - A hoppy Session I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2681" y="1753631"/>
            <a:ext cx="3476625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165888" y="688157"/>
            <a:ext cx="1979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ALES</a:t>
            </a:r>
          </a:p>
        </p:txBody>
      </p:sp>
    </p:spTree>
    <p:extLst>
      <p:ext uri="{BB962C8B-B14F-4D97-AF65-F5344CB8AC3E}">
        <p14:creationId xmlns:p14="http://schemas.microsoft.com/office/powerpoint/2010/main" xmlns="" val="17592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Sense of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a. A characteristic of a place itself that is memorable or distinctive, thus particular cities, symbolic, or sacred locations like New York, Stonehenge, or Jerusalem may be said to have a strong sense of place, a uniquely significant meaning for large numbers of people. Such places may be culturally specific.</a:t>
            </a:r>
          </a:p>
          <a:p>
            <a:endParaRPr lang="en-US" dirty="0"/>
          </a:p>
          <a:p>
            <a:r>
              <a:rPr lang="en-US" dirty="0"/>
              <a:t>b. The consciousness that people themselves have of places that possess a particular significance to them, either personal or shared. Places where significant events have occurred may also </a:t>
            </a:r>
            <a:r>
              <a:rPr lang="en-US" dirty="0" err="1"/>
              <a:t>elict</a:t>
            </a:r>
            <a:r>
              <a:rPr lang="en-US" dirty="0"/>
              <a:t> a strong sense of place.  </a:t>
            </a:r>
          </a:p>
        </p:txBody>
      </p:sp>
    </p:spTree>
    <p:extLst>
      <p:ext uri="{BB962C8B-B14F-4D97-AF65-F5344CB8AC3E}">
        <p14:creationId xmlns:p14="http://schemas.microsoft.com/office/powerpoint/2010/main" xmlns="" val="229192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SpeederCarAlong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0" y="1825625"/>
            <a:ext cx="10858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6330" y="754144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AND RAIL</a:t>
            </a:r>
          </a:p>
        </p:txBody>
      </p:sp>
    </p:spTree>
    <p:extLst>
      <p:ext uri="{BB962C8B-B14F-4D97-AF65-F5344CB8AC3E}">
        <p14:creationId xmlns:p14="http://schemas.microsoft.com/office/powerpoint/2010/main" xmlns="" val="33367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120414" y="2352562"/>
            <a:ext cx="5501502" cy="3094595"/>
          </a:xfrm>
          <a:prstGeom prst="rect">
            <a:avLst/>
          </a:prstGeom>
        </p:spPr>
      </p:pic>
      <p:pic>
        <p:nvPicPr>
          <p:cNvPr id="3" name="Picture 2" descr="https://scontent-lax3-1.xx.fbcdn.net/t31.0-8/12977039_1146665535378906_810312021644535641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218" y="2070722"/>
            <a:ext cx="5865349" cy="439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3959" y="509047"/>
            <a:ext cx="5891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Roundhouse Rendezvous </a:t>
            </a:r>
          </a:p>
        </p:txBody>
      </p:sp>
    </p:spTree>
    <p:extLst>
      <p:ext uri="{BB962C8B-B14F-4D97-AF65-F5344CB8AC3E}">
        <p14:creationId xmlns:p14="http://schemas.microsoft.com/office/powerpoint/2010/main" xmlns="" val="12256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content-lax3-1.xx.fbcdn.net/t31.0-8/12973375_1146665372045589_8802935014722614670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7531" y="1627122"/>
            <a:ext cx="6956980" cy="521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509047"/>
            <a:ext cx="6599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 Sit-down Dinner and Auction</a:t>
            </a:r>
          </a:p>
        </p:txBody>
      </p:sp>
    </p:spTree>
    <p:extLst>
      <p:ext uri="{BB962C8B-B14F-4D97-AF65-F5344CB8AC3E}">
        <p14:creationId xmlns:p14="http://schemas.microsoft.com/office/powerpoint/2010/main" xmlns="" val="36826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1982" y="1487125"/>
            <a:ext cx="9087441" cy="5111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7654" y="424206"/>
            <a:ext cx="8216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Hosting Chamber of Commerce Mixers</a:t>
            </a:r>
          </a:p>
        </p:txBody>
      </p:sp>
    </p:spTree>
    <p:extLst>
      <p:ext uri="{BB962C8B-B14F-4D97-AF65-F5344CB8AC3E}">
        <p14:creationId xmlns:p14="http://schemas.microsoft.com/office/powerpoint/2010/main" xmlns="" val="3187530890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7397" y="134803"/>
            <a:ext cx="8832915" cy="6616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7397" y="250814"/>
            <a:ext cx="895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Community Outreach via the Annual Truckers Parade</a:t>
            </a:r>
          </a:p>
        </p:txBody>
      </p:sp>
    </p:spTree>
    <p:extLst>
      <p:ext uri="{BB962C8B-B14F-4D97-AF65-F5344CB8AC3E}">
        <p14:creationId xmlns:p14="http://schemas.microsoft.com/office/powerpoint/2010/main" xmlns="" val="2479453380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7824" y="1168923"/>
            <a:ext cx="7736671" cy="5147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1286" y="386499"/>
            <a:ext cx="7343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  Sharing Tomas the Tank</a:t>
            </a:r>
          </a:p>
        </p:txBody>
      </p:sp>
    </p:spTree>
    <p:extLst>
      <p:ext uri="{BB962C8B-B14F-4D97-AF65-F5344CB8AC3E}">
        <p14:creationId xmlns:p14="http://schemas.microsoft.com/office/powerpoint/2010/main" xmlns="" val="2702477587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7716" y="1051912"/>
            <a:ext cx="9590201" cy="53944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1472" y="358219"/>
            <a:ext cx="10386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And Training the Next Generation of Volunteers</a:t>
            </a:r>
          </a:p>
        </p:txBody>
      </p:sp>
    </p:spTree>
    <p:extLst>
      <p:ext uri="{BB962C8B-B14F-4D97-AF65-F5344CB8AC3E}">
        <p14:creationId xmlns:p14="http://schemas.microsoft.com/office/powerpoint/2010/main" xmlns="" val="383124130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7221" y="2064468"/>
            <a:ext cx="2561586" cy="4553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0643" y="565608"/>
            <a:ext cx="103721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At the End of the Day, THA Is Doing Their Part to </a:t>
            </a:r>
          </a:p>
          <a:p>
            <a:r>
              <a:rPr lang="en-US" sz="4000" dirty="0"/>
              <a:t>Enhance the Visitors’ Experience and Improve </a:t>
            </a:r>
          </a:p>
          <a:p>
            <a:r>
              <a:rPr lang="en-US" sz="4000" dirty="0"/>
              <a:t>Humboldt Bay’s                         Economic Outlook</a:t>
            </a:r>
          </a:p>
        </p:txBody>
      </p:sp>
    </p:spTree>
    <p:extLst>
      <p:ext uri="{BB962C8B-B14F-4D97-AF65-F5344CB8AC3E}">
        <p14:creationId xmlns:p14="http://schemas.microsoft.com/office/powerpoint/2010/main" xmlns="" val="4201895895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content-lax3-1.xx.fbcdn.net/v/t1.0-9/13177750_1142821199121508_8921499970140467230_n.jpg?oh=92e7a0ac1f5970d52ca61ef1b053028c&amp;oe=57F5E09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1225" y="1743867"/>
            <a:ext cx="6183983" cy="488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5934" y="725864"/>
            <a:ext cx="8966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Giant Redwoods as a Sense of Place</a:t>
            </a:r>
          </a:p>
        </p:txBody>
      </p:sp>
    </p:spTree>
    <p:extLst>
      <p:ext uri="{BB962C8B-B14F-4D97-AF65-F5344CB8AC3E}">
        <p14:creationId xmlns:p14="http://schemas.microsoft.com/office/powerpoint/2010/main" xmlns="" val="90492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6156" y="2116960"/>
            <a:ext cx="8446416" cy="474104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084" y="0"/>
            <a:ext cx="7648280" cy="38860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9047" y="461913"/>
            <a:ext cx="944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      Bridging the Gap from Old to New</a:t>
            </a:r>
          </a:p>
        </p:txBody>
      </p:sp>
    </p:spTree>
    <p:extLst>
      <p:ext uri="{BB962C8B-B14F-4D97-AF65-F5344CB8AC3E}">
        <p14:creationId xmlns:p14="http://schemas.microsoft.com/office/powerpoint/2010/main" xmlns="" val="37783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8544" y="1757678"/>
            <a:ext cx="8286161" cy="4643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254" y="820132"/>
            <a:ext cx="1045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Educational Tours Maintain the Sense of Place</a:t>
            </a:r>
          </a:p>
        </p:txBody>
      </p:sp>
    </p:spTree>
    <p:extLst>
      <p:ext uri="{BB962C8B-B14F-4D97-AF65-F5344CB8AC3E}">
        <p14:creationId xmlns:p14="http://schemas.microsoft.com/office/powerpoint/2010/main" xmlns="" val="11737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3764" y="1112364"/>
            <a:ext cx="9454511" cy="5318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3447" y="179109"/>
            <a:ext cx="931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It is a Lot of Work to Prepare for the Future</a:t>
            </a:r>
          </a:p>
        </p:txBody>
      </p:sp>
    </p:spTree>
    <p:extLst>
      <p:ext uri="{BB962C8B-B14F-4D97-AF65-F5344CB8AC3E}">
        <p14:creationId xmlns:p14="http://schemas.microsoft.com/office/powerpoint/2010/main" xmlns="" val="2502851343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778" y="1041175"/>
            <a:ext cx="10150574" cy="5709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2433" y="273377"/>
            <a:ext cx="8418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But the Finished Product is Worth it!</a:t>
            </a:r>
          </a:p>
        </p:txBody>
      </p:sp>
    </p:spTree>
    <p:extLst>
      <p:ext uri="{BB962C8B-B14F-4D97-AF65-F5344CB8AC3E}">
        <p14:creationId xmlns:p14="http://schemas.microsoft.com/office/powerpoint/2010/main" xmlns="" val="1458348986"/>
      </p:ext>
    </p:extLst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Old Roof on Blacksmith Shop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0637" y="1426597"/>
            <a:ext cx="5710559" cy="54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182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 Roof on Blacksmith Shop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xmlns="" val="38877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273</Words>
  <Application>Microsoft Office PowerPoint</Application>
  <PresentationFormat>Custom</PresentationFormat>
  <Paragraphs>46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Wood Type</vt:lpstr>
      <vt:lpstr>Timber Heritage Association 2016</vt:lpstr>
      <vt:lpstr>Sense of Place</vt:lpstr>
      <vt:lpstr>Slide 3</vt:lpstr>
      <vt:lpstr>Slide 4</vt:lpstr>
      <vt:lpstr>Slide 5</vt:lpstr>
      <vt:lpstr>Slide 6</vt:lpstr>
      <vt:lpstr>Slide 7</vt:lpstr>
      <vt:lpstr>Old Roof on Blacksmith Shop</vt:lpstr>
      <vt:lpstr>New Roof on Blacksmith Shop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 Roof on Blacksmith Shop</dc:title>
  <dc:creator>Michelle</dc:creator>
  <cp:lastModifiedBy>Staff</cp:lastModifiedBy>
  <cp:revision>39</cp:revision>
  <dcterms:created xsi:type="dcterms:W3CDTF">2016-06-26T15:16:35Z</dcterms:created>
  <dcterms:modified xsi:type="dcterms:W3CDTF">2016-06-29T17:01:15Z</dcterms:modified>
</cp:coreProperties>
</file>